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Light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720">
          <p15:clr>
            <a:srgbClr val="9AA0A6"/>
          </p15:clr>
        </p15:guide>
        <p15:guide id="4" pos="176">
          <p15:clr>
            <a:srgbClr val="9AA0A6"/>
          </p15:clr>
        </p15:guide>
        <p15:guide id="5" orient="horz" pos="187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720"/>
        <p:guide pos="176"/>
        <p:guide pos="187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Light-regular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340090db7d_0_3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340090db7d_0_3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340090db7d_0_3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340090db7d_0_3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40090db7d_0_3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340090db7d_0_3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1 1 3">
  <p:cSld name="TITLE_1_1_1_1_4">
    <p:bg>
      <p:bgPr>
        <a:gradFill>
          <a:gsLst>
            <a:gs pos="0">
              <a:srgbClr val="3C5064"/>
            </a:gs>
            <a:gs pos="31000">
              <a:srgbClr val="007480"/>
            </a:gs>
            <a:gs pos="65000">
              <a:srgbClr val="00BCB5"/>
            </a:gs>
            <a:gs pos="100000">
              <a:srgbClr val="DAF8F6"/>
            </a:gs>
          </a:gsLst>
          <a:lin ang="0" scaled="0"/>
        </a:gradFill>
      </p:bgPr>
    </p:bg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256525" y="2403250"/>
            <a:ext cx="86868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2" type="title"/>
          </p:nvPr>
        </p:nvSpPr>
        <p:spPr>
          <a:xfrm>
            <a:off x="256525" y="1387900"/>
            <a:ext cx="86868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0" name="Google Shape;10;p2"/>
          <p:cNvSpPr/>
          <p:nvPr/>
        </p:nvSpPr>
        <p:spPr>
          <a:xfrm>
            <a:off x="0" y="4860025"/>
            <a:ext cx="91440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27886" l="0" r="0" t="0"/>
          <a:stretch/>
        </p:blipFill>
        <p:spPr>
          <a:xfrm>
            <a:off x="5477825" y="2912922"/>
            <a:ext cx="3465498" cy="22234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76200">
              <a:srgbClr val="3C5064">
                <a:alpha val="68000"/>
              </a:srgbClr>
            </a:outerShdw>
          </a:effectLst>
        </p:spPr>
      </p:pic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964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schrift 2 1 1 3">
  <p:cSld name="SECTION_HEADER_2_1_1_3">
    <p:bg>
      <p:bgPr>
        <a:solidFill>
          <a:srgbClr val="FFFFFF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281100" cy="281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8862900" y="4862400"/>
            <a:ext cx="281100" cy="2811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bschnittsüberschrift 1">
  <p:cSld name="SECTION_HEADER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Char char="○"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Char char="■"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Char char="●"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Char char="○"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Char char="■"/>
              <a:defRPr sz="4800"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6" name="Google Shape;86;p1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Char char="●"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Char char="○"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Char char="■"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1 1 3 1">
  <p:cSld name="TITLE_1_1_1_1_4_1">
    <p:bg>
      <p:bgPr>
        <a:gradFill>
          <a:gsLst>
            <a:gs pos="0">
              <a:srgbClr val="3C5064"/>
            </a:gs>
            <a:gs pos="31000">
              <a:srgbClr val="007480"/>
            </a:gs>
            <a:gs pos="65000">
              <a:srgbClr val="00BCB5"/>
            </a:gs>
            <a:gs pos="100000">
              <a:srgbClr val="DAF8F6"/>
            </a:gs>
          </a:gsLst>
          <a:lin ang="0" scaled="0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252400" y="2403250"/>
            <a:ext cx="86868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2" type="title"/>
          </p:nvPr>
        </p:nvSpPr>
        <p:spPr>
          <a:xfrm>
            <a:off x="252400" y="1375075"/>
            <a:ext cx="86868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0" y="4860025"/>
            <a:ext cx="91440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 b="27886" l="0" r="0" t="0"/>
          <a:stretch/>
        </p:blipFill>
        <p:spPr>
          <a:xfrm>
            <a:off x="5477825" y="2912922"/>
            <a:ext cx="3465498" cy="2223400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76200">
              <a:srgbClr val="3C5064">
                <a:alpha val="68000"/>
              </a:srgbClr>
            </a:outerShdw>
          </a:effectLst>
        </p:spPr>
      </p:pic>
      <p:sp>
        <p:nvSpPr>
          <p:cNvPr id="17" name="Google Shape;17;p3"/>
          <p:cNvSpPr txBox="1"/>
          <p:nvPr>
            <p:ph idx="3" type="title"/>
          </p:nvPr>
        </p:nvSpPr>
        <p:spPr>
          <a:xfrm>
            <a:off x="252400" y="919900"/>
            <a:ext cx="86868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enner blau" showMasterSp="0">
  <p:cSld name="Trenner blau">
    <p:bg>
      <p:bgPr>
        <a:solidFill>
          <a:schemeClr val="dk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1" y="1191"/>
            <a:ext cx="1190" cy="11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2"/>
          <p:cNvSpPr/>
          <p:nvPr/>
        </p:nvSpPr>
        <p:spPr>
          <a:xfrm>
            <a:off x="0" y="4648583"/>
            <a:ext cx="9144001" cy="494917"/>
          </a:xfrm>
          <a:custGeom>
            <a:rect b="b" l="l" r="r" t="t"/>
            <a:pathLst>
              <a:path extrusionOk="0" h="659889" w="12192001">
                <a:moveTo>
                  <a:pt x="12192001" y="0"/>
                </a:moveTo>
                <a:lnTo>
                  <a:pt x="12192001" y="659889"/>
                </a:lnTo>
                <a:lnTo>
                  <a:pt x="0" y="659889"/>
                </a:lnTo>
                <a:lnTo>
                  <a:pt x="0" y="4952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0" name="Google Shape;100;p22"/>
          <p:cNvGrpSpPr/>
          <p:nvPr/>
        </p:nvGrpSpPr>
        <p:grpSpPr>
          <a:xfrm>
            <a:off x="7622708" y="191818"/>
            <a:ext cx="1236171" cy="365261"/>
            <a:chOff x="10163610" y="1419508"/>
            <a:chExt cx="1648228" cy="487014"/>
          </a:xfrm>
        </p:grpSpPr>
        <p:sp>
          <p:nvSpPr>
            <p:cNvPr id="101" name="Google Shape;101;p22"/>
            <p:cNvSpPr/>
            <p:nvPr/>
          </p:nvSpPr>
          <p:spPr>
            <a:xfrm>
              <a:off x="10803138" y="1599982"/>
              <a:ext cx="170300" cy="196500"/>
            </a:xfrm>
            <a:custGeom>
              <a:rect b="b" l="l" r="r" t="t"/>
              <a:pathLst>
                <a:path extrusionOk="0" h="196500" w="170300">
                  <a:moveTo>
                    <a:pt x="101525" y="151305"/>
                  </a:moveTo>
                  <a:cubicBezTo>
                    <a:pt x="87115" y="151305"/>
                    <a:pt x="75325" y="146065"/>
                    <a:pt x="67465" y="136895"/>
                  </a:cubicBezTo>
                  <a:cubicBezTo>
                    <a:pt x="58295" y="127725"/>
                    <a:pt x="54365" y="114625"/>
                    <a:pt x="54365" y="98905"/>
                  </a:cubicBezTo>
                  <a:cubicBezTo>
                    <a:pt x="54365" y="83185"/>
                    <a:pt x="58295" y="71395"/>
                    <a:pt x="67465" y="60915"/>
                  </a:cubicBezTo>
                  <a:cubicBezTo>
                    <a:pt x="76635" y="51745"/>
                    <a:pt x="88425" y="46505"/>
                    <a:pt x="101525" y="46505"/>
                  </a:cubicBezTo>
                  <a:cubicBezTo>
                    <a:pt x="118555" y="46505"/>
                    <a:pt x="134275" y="51745"/>
                    <a:pt x="146065" y="63535"/>
                  </a:cubicBezTo>
                  <a:cubicBezTo>
                    <a:pt x="147375" y="64845"/>
                    <a:pt x="149995" y="64845"/>
                    <a:pt x="151305" y="62225"/>
                  </a:cubicBezTo>
                  <a:lnTo>
                    <a:pt x="163095" y="33405"/>
                  </a:lnTo>
                  <a:cubicBezTo>
                    <a:pt x="163095" y="32095"/>
                    <a:pt x="163095" y="30785"/>
                    <a:pt x="161785" y="29475"/>
                  </a:cubicBezTo>
                  <a:cubicBezTo>
                    <a:pt x="156545" y="25545"/>
                    <a:pt x="149995" y="20305"/>
                    <a:pt x="142135" y="17685"/>
                  </a:cubicBezTo>
                  <a:cubicBezTo>
                    <a:pt x="129035" y="12445"/>
                    <a:pt x="115935" y="9825"/>
                    <a:pt x="98905" y="9825"/>
                  </a:cubicBezTo>
                  <a:cubicBezTo>
                    <a:pt x="81875" y="9825"/>
                    <a:pt x="66155" y="13755"/>
                    <a:pt x="53055" y="21615"/>
                  </a:cubicBezTo>
                  <a:cubicBezTo>
                    <a:pt x="39955" y="29475"/>
                    <a:pt x="29475" y="39955"/>
                    <a:pt x="21615" y="53055"/>
                  </a:cubicBezTo>
                  <a:cubicBezTo>
                    <a:pt x="13755" y="66155"/>
                    <a:pt x="9825" y="83185"/>
                    <a:pt x="9825" y="100215"/>
                  </a:cubicBezTo>
                  <a:cubicBezTo>
                    <a:pt x="9825" y="118555"/>
                    <a:pt x="13755" y="132965"/>
                    <a:pt x="20305" y="147375"/>
                  </a:cubicBezTo>
                  <a:cubicBezTo>
                    <a:pt x="28165" y="160475"/>
                    <a:pt x="38645" y="170955"/>
                    <a:pt x="51745" y="178815"/>
                  </a:cubicBezTo>
                  <a:cubicBezTo>
                    <a:pt x="64845" y="186675"/>
                    <a:pt x="80565" y="190605"/>
                    <a:pt x="97595" y="190605"/>
                  </a:cubicBezTo>
                  <a:cubicBezTo>
                    <a:pt x="114625" y="190605"/>
                    <a:pt x="129035" y="187985"/>
                    <a:pt x="142135" y="181435"/>
                  </a:cubicBezTo>
                  <a:cubicBezTo>
                    <a:pt x="148685" y="177505"/>
                    <a:pt x="153925" y="174885"/>
                    <a:pt x="160475" y="169645"/>
                  </a:cubicBezTo>
                  <a:cubicBezTo>
                    <a:pt x="161785" y="168335"/>
                    <a:pt x="161785" y="167025"/>
                    <a:pt x="161785" y="165715"/>
                  </a:cubicBezTo>
                  <a:lnTo>
                    <a:pt x="149995" y="136895"/>
                  </a:lnTo>
                  <a:cubicBezTo>
                    <a:pt x="148685" y="134275"/>
                    <a:pt x="146065" y="134275"/>
                    <a:pt x="144755" y="135585"/>
                  </a:cubicBezTo>
                  <a:cubicBezTo>
                    <a:pt x="134275" y="144755"/>
                    <a:pt x="119865" y="151305"/>
                    <a:pt x="101525" y="15130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" name="Google Shape;102;p22"/>
            <p:cNvSpPr/>
            <p:nvPr/>
          </p:nvSpPr>
          <p:spPr>
            <a:xfrm>
              <a:off x="11759438" y="1599468"/>
              <a:ext cx="52400" cy="183400"/>
            </a:xfrm>
            <a:custGeom>
              <a:rect b="b" l="l" r="r" t="t"/>
              <a:pathLst>
                <a:path extrusionOk="0" h="183400" w="52400">
                  <a:moveTo>
                    <a:pt x="9825" y="12959"/>
                  </a:moveTo>
                  <a:lnTo>
                    <a:pt x="9825" y="183259"/>
                  </a:lnTo>
                  <a:cubicBezTo>
                    <a:pt x="9825" y="184569"/>
                    <a:pt x="11135" y="185879"/>
                    <a:pt x="12445" y="185879"/>
                  </a:cubicBezTo>
                  <a:lnTo>
                    <a:pt x="49125" y="185879"/>
                  </a:lnTo>
                  <a:cubicBezTo>
                    <a:pt x="50435" y="185879"/>
                    <a:pt x="51745" y="184569"/>
                    <a:pt x="51745" y="183259"/>
                  </a:cubicBezTo>
                  <a:lnTo>
                    <a:pt x="51745" y="12959"/>
                  </a:lnTo>
                  <a:cubicBezTo>
                    <a:pt x="51745" y="11649"/>
                    <a:pt x="50435" y="10339"/>
                    <a:pt x="49125" y="10339"/>
                  </a:cubicBezTo>
                  <a:lnTo>
                    <a:pt x="12445" y="10339"/>
                  </a:lnTo>
                  <a:cubicBezTo>
                    <a:pt x="11135" y="9029"/>
                    <a:pt x="9825" y="10339"/>
                    <a:pt x="9825" y="1295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" name="Google Shape;103;p22"/>
            <p:cNvSpPr/>
            <p:nvPr/>
          </p:nvSpPr>
          <p:spPr>
            <a:xfrm>
              <a:off x="11188278" y="1597362"/>
              <a:ext cx="157200" cy="196500"/>
            </a:xfrm>
            <a:custGeom>
              <a:rect b="b" l="l" r="r" t="t"/>
              <a:pathLst>
                <a:path extrusionOk="0" h="196500" w="157200">
                  <a:moveTo>
                    <a:pt x="118555" y="92355"/>
                  </a:moveTo>
                  <a:cubicBezTo>
                    <a:pt x="110695" y="88425"/>
                    <a:pt x="100215" y="84495"/>
                    <a:pt x="88425" y="81875"/>
                  </a:cubicBezTo>
                  <a:cubicBezTo>
                    <a:pt x="76635" y="77945"/>
                    <a:pt x="68775" y="75325"/>
                    <a:pt x="63535" y="72705"/>
                  </a:cubicBezTo>
                  <a:cubicBezTo>
                    <a:pt x="58295" y="70085"/>
                    <a:pt x="55675" y="66155"/>
                    <a:pt x="55675" y="59605"/>
                  </a:cubicBezTo>
                  <a:cubicBezTo>
                    <a:pt x="55675" y="54365"/>
                    <a:pt x="58295" y="50435"/>
                    <a:pt x="62225" y="47815"/>
                  </a:cubicBezTo>
                  <a:cubicBezTo>
                    <a:pt x="66155" y="45195"/>
                    <a:pt x="72705" y="43885"/>
                    <a:pt x="79255" y="43885"/>
                  </a:cubicBezTo>
                  <a:cubicBezTo>
                    <a:pt x="87115" y="43885"/>
                    <a:pt x="94975" y="45195"/>
                    <a:pt x="104145" y="47815"/>
                  </a:cubicBezTo>
                  <a:cubicBezTo>
                    <a:pt x="112005" y="50435"/>
                    <a:pt x="119865" y="53055"/>
                    <a:pt x="127725" y="58295"/>
                  </a:cubicBezTo>
                  <a:cubicBezTo>
                    <a:pt x="129035" y="59605"/>
                    <a:pt x="131655" y="58295"/>
                    <a:pt x="131655" y="56985"/>
                  </a:cubicBezTo>
                  <a:lnTo>
                    <a:pt x="142135" y="30785"/>
                  </a:lnTo>
                  <a:cubicBezTo>
                    <a:pt x="142135" y="29475"/>
                    <a:pt x="142135" y="28165"/>
                    <a:pt x="140825" y="26855"/>
                  </a:cubicBezTo>
                  <a:cubicBezTo>
                    <a:pt x="132965" y="21615"/>
                    <a:pt x="125105" y="18995"/>
                    <a:pt x="115935" y="15065"/>
                  </a:cubicBezTo>
                  <a:cubicBezTo>
                    <a:pt x="104145" y="11135"/>
                    <a:pt x="93665" y="9825"/>
                    <a:pt x="81875" y="9825"/>
                  </a:cubicBezTo>
                  <a:cubicBezTo>
                    <a:pt x="63535" y="9825"/>
                    <a:pt x="47815" y="13755"/>
                    <a:pt x="34715" y="22925"/>
                  </a:cubicBezTo>
                  <a:cubicBezTo>
                    <a:pt x="21615" y="32095"/>
                    <a:pt x="16375" y="45195"/>
                    <a:pt x="16375" y="62225"/>
                  </a:cubicBezTo>
                  <a:cubicBezTo>
                    <a:pt x="16375" y="74015"/>
                    <a:pt x="18995" y="81875"/>
                    <a:pt x="24235" y="89735"/>
                  </a:cubicBezTo>
                  <a:cubicBezTo>
                    <a:pt x="29475" y="96285"/>
                    <a:pt x="36025" y="101525"/>
                    <a:pt x="43885" y="105455"/>
                  </a:cubicBezTo>
                  <a:cubicBezTo>
                    <a:pt x="51745" y="109385"/>
                    <a:pt x="60915" y="112005"/>
                    <a:pt x="72705" y="115935"/>
                  </a:cubicBezTo>
                  <a:cubicBezTo>
                    <a:pt x="84495" y="119865"/>
                    <a:pt x="93665" y="122485"/>
                    <a:pt x="98905" y="126415"/>
                  </a:cubicBezTo>
                  <a:cubicBezTo>
                    <a:pt x="102835" y="129035"/>
                    <a:pt x="105455" y="131655"/>
                    <a:pt x="106765" y="136895"/>
                  </a:cubicBezTo>
                  <a:cubicBezTo>
                    <a:pt x="108075" y="144755"/>
                    <a:pt x="104145" y="151305"/>
                    <a:pt x="97595" y="153925"/>
                  </a:cubicBezTo>
                  <a:cubicBezTo>
                    <a:pt x="93665" y="155235"/>
                    <a:pt x="88425" y="156545"/>
                    <a:pt x="81875" y="156545"/>
                  </a:cubicBezTo>
                  <a:cubicBezTo>
                    <a:pt x="72705" y="156545"/>
                    <a:pt x="62225" y="155235"/>
                    <a:pt x="50435" y="151305"/>
                  </a:cubicBezTo>
                  <a:cubicBezTo>
                    <a:pt x="41265" y="147375"/>
                    <a:pt x="33405" y="143445"/>
                    <a:pt x="25545" y="138205"/>
                  </a:cubicBezTo>
                  <a:cubicBezTo>
                    <a:pt x="24235" y="136895"/>
                    <a:pt x="21615" y="136895"/>
                    <a:pt x="20305" y="139515"/>
                  </a:cubicBezTo>
                  <a:lnTo>
                    <a:pt x="9825" y="164405"/>
                  </a:lnTo>
                  <a:cubicBezTo>
                    <a:pt x="9825" y="165715"/>
                    <a:pt x="9825" y="167025"/>
                    <a:pt x="11135" y="168335"/>
                  </a:cubicBezTo>
                  <a:cubicBezTo>
                    <a:pt x="18995" y="174885"/>
                    <a:pt x="29475" y="180125"/>
                    <a:pt x="39955" y="184055"/>
                  </a:cubicBezTo>
                  <a:cubicBezTo>
                    <a:pt x="53055" y="187985"/>
                    <a:pt x="66155" y="190605"/>
                    <a:pt x="79255" y="190605"/>
                  </a:cubicBezTo>
                  <a:cubicBezTo>
                    <a:pt x="98905" y="190605"/>
                    <a:pt x="115935" y="185365"/>
                    <a:pt x="127725" y="176195"/>
                  </a:cubicBezTo>
                  <a:cubicBezTo>
                    <a:pt x="140825" y="167025"/>
                    <a:pt x="147375" y="153925"/>
                    <a:pt x="147375" y="136895"/>
                  </a:cubicBezTo>
                  <a:cubicBezTo>
                    <a:pt x="147375" y="125105"/>
                    <a:pt x="144755" y="115935"/>
                    <a:pt x="138205" y="108075"/>
                  </a:cubicBezTo>
                  <a:cubicBezTo>
                    <a:pt x="134275" y="101525"/>
                    <a:pt x="126415" y="94975"/>
                    <a:pt x="118555" y="92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" name="Google Shape;104;p22"/>
            <p:cNvSpPr/>
            <p:nvPr/>
          </p:nvSpPr>
          <p:spPr>
            <a:xfrm>
              <a:off x="10976058" y="1594742"/>
              <a:ext cx="196500" cy="196500"/>
            </a:xfrm>
            <a:custGeom>
              <a:rect b="b" l="l" r="r" t="t"/>
              <a:pathLst>
                <a:path extrusionOk="0" h="196500" w="196500">
                  <a:moveTo>
                    <a:pt x="189295" y="13755"/>
                  </a:moveTo>
                  <a:lnTo>
                    <a:pt x="164405" y="13755"/>
                  </a:lnTo>
                  <a:cubicBezTo>
                    <a:pt x="163095" y="13755"/>
                    <a:pt x="161785" y="15065"/>
                    <a:pt x="161785" y="15065"/>
                  </a:cubicBezTo>
                  <a:lnTo>
                    <a:pt x="157855" y="25545"/>
                  </a:lnTo>
                  <a:lnTo>
                    <a:pt x="153925" y="36025"/>
                  </a:lnTo>
                  <a:lnTo>
                    <a:pt x="153925" y="36025"/>
                  </a:lnTo>
                  <a:lnTo>
                    <a:pt x="151305" y="41265"/>
                  </a:lnTo>
                  <a:cubicBezTo>
                    <a:pt x="149995" y="38645"/>
                    <a:pt x="148685" y="37335"/>
                    <a:pt x="147375" y="36025"/>
                  </a:cubicBezTo>
                  <a:cubicBezTo>
                    <a:pt x="147375" y="34715"/>
                    <a:pt x="146065" y="34715"/>
                    <a:pt x="146065" y="33405"/>
                  </a:cubicBezTo>
                  <a:cubicBezTo>
                    <a:pt x="144755" y="32095"/>
                    <a:pt x="143445" y="30785"/>
                    <a:pt x="142135" y="29475"/>
                  </a:cubicBezTo>
                  <a:cubicBezTo>
                    <a:pt x="140825" y="28165"/>
                    <a:pt x="140825" y="28165"/>
                    <a:pt x="139515" y="26855"/>
                  </a:cubicBezTo>
                  <a:cubicBezTo>
                    <a:pt x="138205" y="25545"/>
                    <a:pt x="136895" y="24235"/>
                    <a:pt x="135585" y="22925"/>
                  </a:cubicBezTo>
                  <a:cubicBezTo>
                    <a:pt x="134275" y="22925"/>
                    <a:pt x="134275" y="21615"/>
                    <a:pt x="132965" y="21615"/>
                  </a:cubicBezTo>
                  <a:cubicBezTo>
                    <a:pt x="130345" y="20305"/>
                    <a:pt x="129035" y="18995"/>
                    <a:pt x="126415" y="17685"/>
                  </a:cubicBezTo>
                  <a:cubicBezTo>
                    <a:pt x="115935" y="12445"/>
                    <a:pt x="105455" y="9825"/>
                    <a:pt x="92355" y="9825"/>
                  </a:cubicBezTo>
                  <a:cubicBezTo>
                    <a:pt x="76635" y="9825"/>
                    <a:pt x="60915" y="13755"/>
                    <a:pt x="49125" y="21615"/>
                  </a:cubicBezTo>
                  <a:cubicBezTo>
                    <a:pt x="36025" y="29475"/>
                    <a:pt x="26855" y="39955"/>
                    <a:pt x="20305" y="53055"/>
                  </a:cubicBezTo>
                  <a:cubicBezTo>
                    <a:pt x="13755" y="66155"/>
                    <a:pt x="9825" y="81875"/>
                    <a:pt x="9825" y="100215"/>
                  </a:cubicBezTo>
                  <a:cubicBezTo>
                    <a:pt x="9825" y="118555"/>
                    <a:pt x="13755" y="134275"/>
                    <a:pt x="20305" y="147375"/>
                  </a:cubicBezTo>
                  <a:cubicBezTo>
                    <a:pt x="26855" y="161785"/>
                    <a:pt x="37335" y="172265"/>
                    <a:pt x="49125" y="180125"/>
                  </a:cubicBezTo>
                  <a:cubicBezTo>
                    <a:pt x="62225" y="187985"/>
                    <a:pt x="76635" y="191915"/>
                    <a:pt x="92355" y="191915"/>
                  </a:cubicBezTo>
                  <a:cubicBezTo>
                    <a:pt x="105455" y="191915"/>
                    <a:pt x="117245" y="189295"/>
                    <a:pt x="126415" y="184055"/>
                  </a:cubicBezTo>
                  <a:cubicBezTo>
                    <a:pt x="129035" y="182745"/>
                    <a:pt x="130345" y="181435"/>
                    <a:pt x="132965" y="180125"/>
                  </a:cubicBezTo>
                  <a:cubicBezTo>
                    <a:pt x="132965" y="180125"/>
                    <a:pt x="134275" y="178815"/>
                    <a:pt x="134275" y="178815"/>
                  </a:cubicBezTo>
                  <a:cubicBezTo>
                    <a:pt x="135585" y="177505"/>
                    <a:pt x="136895" y="176195"/>
                    <a:pt x="138205" y="174885"/>
                  </a:cubicBezTo>
                  <a:cubicBezTo>
                    <a:pt x="138205" y="174885"/>
                    <a:pt x="139515" y="173575"/>
                    <a:pt x="139515" y="173575"/>
                  </a:cubicBezTo>
                  <a:cubicBezTo>
                    <a:pt x="143445" y="169645"/>
                    <a:pt x="147375" y="165715"/>
                    <a:pt x="149995" y="161785"/>
                  </a:cubicBezTo>
                  <a:lnTo>
                    <a:pt x="149995" y="170955"/>
                  </a:lnTo>
                  <a:lnTo>
                    <a:pt x="149995" y="187985"/>
                  </a:lnTo>
                  <a:cubicBezTo>
                    <a:pt x="149995" y="189295"/>
                    <a:pt x="151305" y="190605"/>
                    <a:pt x="152615" y="190605"/>
                  </a:cubicBezTo>
                  <a:lnTo>
                    <a:pt x="189295" y="190605"/>
                  </a:lnTo>
                  <a:cubicBezTo>
                    <a:pt x="190605" y="190605"/>
                    <a:pt x="191915" y="189295"/>
                    <a:pt x="191915" y="187985"/>
                  </a:cubicBezTo>
                  <a:lnTo>
                    <a:pt x="191915" y="16375"/>
                  </a:lnTo>
                  <a:cubicBezTo>
                    <a:pt x="193225" y="15065"/>
                    <a:pt x="191915" y="13755"/>
                    <a:pt x="189295" y="13755"/>
                  </a:cubicBezTo>
                  <a:close/>
                  <a:moveTo>
                    <a:pt x="101525" y="160475"/>
                  </a:moveTo>
                  <a:cubicBezTo>
                    <a:pt x="74015" y="160475"/>
                    <a:pt x="51745" y="135585"/>
                    <a:pt x="51745" y="104145"/>
                  </a:cubicBezTo>
                  <a:cubicBezTo>
                    <a:pt x="51745" y="72705"/>
                    <a:pt x="74015" y="47815"/>
                    <a:pt x="101525" y="47815"/>
                  </a:cubicBezTo>
                  <a:cubicBezTo>
                    <a:pt x="129035" y="47815"/>
                    <a:pt x="151305" y="72705"/>
                    <a:pt x="151305" y="104145"/>
                  </a:cubicBezTo>
                  <a:cubicBezTo>
                    <a:pt x="149995" y="135585"/>
                    <a:pt x="127725" y="160475"/>
                    <a:pt x="101525" y="1604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22"/>
            <p:cNvSpPr/>
            <p:nvPr/>
          </p:nvSpPr>
          <p:spPr>
            <a:xfrm>
              <a:off x="11348098" y="1594742"/>
              <a:ext cx="196500" cy="196500"/>
            </a:xfrm>
            <a:custGeom>
              <a:rect b="b" l="l" r="r" t="t"/>
              <a:pathLst>
                <a:path extrusionOk="0" h="196500" w="196500">
                  <a:moveTo>
                    <a:pt x="189295" y="13755"/>
                  </a:moveTo>
                  <a:lnTo>
                    <a:pt x="164405" y="13755"/>
                  </a:lnTo>
                  <a:cubicBezTo>
                    <a:pt x="163095" y="13755"/>
                    <a:pt x="161785" y="15065"/>
                    <a:pt x="161785" y="15065"/>
                  </a:cubicBezTo>
                  <a:lnTo>
                    <a:pt x="157855" y="25545"/>
                  </a:lnTo>
                  <a:lnTo>
                    <a:pt x="153925" y="36025"/>
                  </a:lnTo>
                  <a:lnTo>
                    <a:pt x="153925" y="36025"/>
                  </a:lnTo>
                  <a:lnTo>
                    <a:pt x="151305" y="41265"/>
                  </a:lnTo>
                  <a:cubicBezTo>
                    <a:pt x="149995" y="38645"/>
                    <a:pt x="148685" y="37335"/>
                    <a:pt x="147375" y="36025"/>
                  </a:cubicBezTo>
                  <a:cubicBezTo>
                    <a:pt x="147375" y="34715"/>
                    <a:pt x="146065" y="34715"/>
                    <a:pt x="146065" y="33405"/>
                  </a:cubicBezTo>
                  <a:cubicBezTo>
                    <a:pt x="144755" y="32095"/>
                    <a:pt x="143445" y="30785"/>
                    <a:pt x="142135" y="29475"/>
                  </a:cubicBezTo>
                  <a:cubicBezTo>
                    <a:pt x="140825" y="28165"/>
                    <a:pt x="140825" y="28165"/>
                    <a:pt x="139515" y="26855"/>
                  </a:cubicBezTo>
                  <a:cubicBezTo>
                    <a:pt x="138205" y="25545"/>
                    <a:pt x="136895" y="24235"/>
                    <a:pt x="135585" y="22925"/>
                  </a:cubicBezTo>
                  <a:cubicBezTo>
                    <a:pt x="134275" y="22925"/>
                    <a:pt x="134275" y="21615"/>
                    <a:pt x="132965" y="21615"/>
                  </a:cubicBezTo>
                  <a:cubicBezTo>
                    <a:pt x="130345" y="20305"/>
                    <a:pt x="129035" y="18995"/>
                    <a:pt x="126415" y="17685"/>
                  </a:cubicBezTo>
                  <a:cubicBezTo>
                    <a:pt x="115935" y="12445"/>
                    <a:pt x="105455" y="9825"/>
                    <a:pt x="92355" y="9825"/>
                  </a:cubicBezTo>
                  <a:cubicBezTo>
                    <a:pt x="76635" y="9825"/>
                    <a:pt x="60915" y="13755"/>
                    <a:pt x="49125" y="21615"/>
                  </a:cubicBezTo>
                  <a:cubicBezTo>
                    <a:pt x="36025" y="29475"/>
                    <a:pt x="26855" y="39955"/>
                    <a:pt x="20305" y="53055"/>
                  </a:cubicBezTo>
                  <a:cubicBezTo>
                    <a:pt x="13755" y="66155"/>
                    <a:pt x="9825" y="81875"/>
                    <a:pt x="9825" y="100215"/>
                  </a:cubicBezTo>
                  <a:cubicBezTo>
                    <a:pt x="9825" y="118555"/>
                    <a:pt x="13755" y="134275"/>
                    <a:pt x="20305" y="147375"/>
                  </a:cubicBezTo>
                  <a:cubicBezTo>
                    <a:pt x="26855" y="161785"/>
                    <a:pt x="37335" y="172265"/>
                    <a:pt x="49125" y="180125"/>
                  </a:cubicBezTo>
                  <a:cubicBezTo>
                    <a:pt x="62225" y="187985"/>
                    <a:pt x="76635" y="191915"/>
                    <a:pt x="92355" y="191915"/>
                  </a:cubicBezTo>
                  <a:cubicBezTo>
                    <a:pt x="105455" y="191915"/>
                    <a:pt x="117245" y="189295"/>
                    <a:pt x="126415" y="184055"/>
                  </a:cubicBezTo>
                  <a:cubicBezTo>
                    <a:pt x="129035" y="182745"/>
                    <a:pt x="130345" y="181435"/>
                    <a:pt x="132965" y="180125"/>
                  </a:cubicBezTo>
                  <a:cubicBezTo>
                    <a:pt x="132965" y="180125"/>
                    <a:pt x="134275" y="178815"/>
                    <a:pt x="134275" y="178815"/>
                  </a:cubicBezTo>
                  <a:cubicBezTo>
                    <a:pt x="135585" y="177505"/>
                    <a:pt x="136895" y="176195"/>
                    <a:pt x="138205" y="174885"/>
                  </a:cubicBezTo>
                  <a:cubicBezTo>
                    <a:pt x="138205" y="174885"/>
                    <a:pt x="139515" y="173575"/>
                    <a:pt x="139515" y="173575"/>
                  </a:cubicBezTo>
                  <a:cubicBezTo>
                    <a:pt x="143445" y="169645"/>
                    <a:pt x="147375" y="165715"/>
                    <a:pt x="149995" y="161785"/>
                  </a:cubicBezTo>
                  <a:lnTo>
                    <a:pt x="149995" y="170955"/>
                  </a:lnTo>
                  <a:lnTo>
                    <a:pt x="149995" y="187985"/>
                  </a:lnTo>
                  <a:cubicBezTo>
                    <a:pt x="149995" y="189295"/>
                    <a:pt x="151305" y="190605"/>
                    <a:pt x="152615" y="190605"/>
                  </a:cubicBezTo>
                  <a:lnTo>
                    <a:pt x="189295" y="190605"/>
                  </a:lnTo>
                  <a:cubicBezTo>
                    <a:pt x="190605" y="190605"/>
                    <a:pt x="191915" y="189295"/>
                    <a:pt x="191915" y="187985"/>
                  </a:cubicBezTo>
                  <a:lnTo>
                    <a:pt x="191915" y="16375"/>
                  </a:lnTo>
                  <a:cubicBezTo>
                    <a:pt x="193225" y="15065"/>
                    <a:pt x="191915" y="13755"/>
                    <a:pt x="189295" y="13755"/>
                  </a:cubicBezTo>
                  <a:close/>
                  <a:moveTo>
                    <a:pt x="101525" y="160475"/>
                  </a:moveTo>
                  <a:cubicBezTo>
                    <a:pt x="74015" y="160475"/>
                    <a:pt x="51745" y="135585"/>
                    <a:pt x="51745" y="104145"/>
                  </a:cubicBezTo>
                  <a:cubicBezTo>
                    <a:pt x="51745" y="72705"/>
                    <a:pt x="74015" y="47815"/>
                    <a:pt x="101525" y="47815"/>
                  </a:cubicBezTo>
                  <a:cubicBezTo>
                    <a:pt x="129035" y="47815"/>
                    <a:pt x="151305" y="72705"/>
                    <a:pt x="151305" y="104145"/>
                  </a:cubicBezTo>
                  <a:cubicBezTo>
                    <a:pt x="149995" y="135585"/>
                    <a:pt x="127725" y="160475"/>
                    <a:pt x="101525" y="1604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22"/>
            <p:cNvSpPr/>
            <p:nvPr/>
          </p:nvSpPr>
          <p:spPr>
            <a:xfrm>
              <a:off x="11557184" y="1598672"/>
              <a:ext cx="183400" cy="196500"/>
            </a:xfrm>
            <a:custGeom>
              <a:rect b="b" l="l" r="r" t="t"/>
              <a:pathLst>
                <a:path extrusionOk="0" h="196500" w="183400">
                  <a:moveTo>
                    <a:pt x="143959" y="12445"/>
                  </a:moveTo>
                  <a:lnTo>
                    <a:pt x="98109" y="131655"/>
                  </a:lnTo>
                  <a:lnTo>
                    <a:pt x="52259" y="12445"/>
                  </a:lnTo>
                  <a:cubicBezTo>
                    <a:pt x="52259" y="11135"/>
                    <a:pt x="50949" y="9825"/>
                    <a:pt x="49639" y="9825"/>
                  </a:cubicBezTo>
                  <a:lnTo>
                    <a:pt x="12959" y="9825"/>
                  </a:lnTo>
                  <a:cubicBezTo>
                    <a:pt x="10339" y="9825"/>
                    <a:pt x="9029" y="12445"/>
                    <a:pt x="10339" y="13755"/>
                  </a:cubicBezTo>
                  <a:lnTo>
                    <a:pt x="81079" y="185365"/>
                  </a:lnTo>
                  <a:cubicBezTo>
                    <a:pt x="81079" y="186675"/>
                    <a:pt x="82389" y="186675"/>
                    <a:pt x="83699" y="186675"/>
                  </a:cubicBezTo>
                  <a:lnTo>
                    <a:pt x="111209" y="186675"/>
                  </a:lnTo>
                  <a:cubicBezTo>
                    <a:pt x="112519" y="186675"/>
                    <a:pt x="113829" y="185365"/>
                    <a:pt x="113829" y="185365"/>
                  </a:cubicBezTo>
                  <a:lnTo>
                    <a:pt x="184569" y="13755"/>
                  </a:lnTo>
                  <a:cubicBezTo>
                    <a:pt x="185879" y="11135"/>
                    <a:pt x="184569" y="9825"/>
                    <a:pt x="181949" y="9825"/>
                  </a:cubicBezTo>
                  <a:lnTo>
                    <a:pt x="145269" y="9825"/>
                  </a:lnTo>
                  <a:cubicBezTo>
                    <a:pt x="145269" y="9825"/>
                    <a:pt x="143959" y="11135"/>
                    <a:pt x="143959" y="124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10359048" y="1596380"/>
              <a:ext cx="144100" cy="144100"/>
            </a:xfrm>
            <a:custGeom>
              <a:rect b="b" l="l" r="r" t="t"/>
              <a:pathLst>
                <a:path extrusionOk="0" h="144100" w="144100">
                  <a:moveTo>
                    <a:pt x="13755" y="143118"/>
                  </a:moveTo>
                  <a:lnTo>
                    <a:pt x="139515" y="143118"/>
                  </a:lnTo>
                  <a:cubicBezTo>
                    <a:pt x="140825" y="143118"/>
                    <a:pt x="142135" y="141808"/>
                    <a:pt x="142135" y="140498"/>
                  </a:cubicBezTo>
                  <a:lnTo>
                    <a:pt x="142135" y="77618"/>
                  </a:lnTo>
                  <a:cubicBezTo>
                    <a:pt x="142135" y="76308"/>
                    <a:pt x="142135" y="76308"/>
                    <a:pt x="140825" y="74998"/>
                  </a:cubicBezTo>
                  <a:lnTo>
                    <a:pt x="77945" y="10808"/>
                  </a:lnTo>
                  <a:cubicBezTo>
                    <a:pt x="76635" y="9497"/>
                    <a:pt x="75325" y="9497"/>
                    <a:pt x="74015" y="10808"/>
                  </a:cubicBezTo>
                  <a:lnTo>
                    <a:pt x="11135" y="74998"/>
                  </a:lnTo>
                  <a:cubicBezTo>
                    <a:pt x="11135" y="74998"/>
                    <a:pt x="9825" y="76308"/>
                    <a:pt x="9825" y="77618"/>
                  </a:cubicBezTo>
                  <a:lnTo>
                    <a:pt x="9825" y="140498"/>
                  </a:lnTo>
                  <a:cubicBezTo>
                    <a:pt x="11135" y="141808"/>
                    <a:pt x="12445" y="143118"/>
                    <a:pt x="13755" y="1431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22"/>
            <p:cNvSpPr/>
            <p:nvPr/>
          </p:nvSpPr>
          <p:spPr>
            <a:xfrm>
              <a:off x="10170690" y="1716572"/>
              <a:ext cx="157200" cy="117900"/>
            </a:xfrm>
            <a:custGeom>
              <a:rect b="b" l="l" r="r" t="t"/>
              <a:pathLst>
                <a:path extrusionOk="0" h="117900" w="157200">
                  <a:moveTo>
                    <a:pt x="148403" y="21615"/>
                  </a:moveTo>
                  <a:lnTo>
                    <a:pt x="85523" y="9825"/>
                  </a:lnTo>
                  <a:lnTo>
                    <a:pt x="16093" y="49125"/>
                  </a:lnTo>
                  <a:cubicBezTo>
                    <a:pt x="10853" y="53055"/>
                    <a:pt x="8233" y="59605"/>
                    <a:pt x="10853" y="66155"/>
                  </a:cubicBezTo>
                  <a:lnTo>
                    <a:pt x="38363" y="115935"/>
                  </a:lnTo>
                  <a:cubicBezTo>
                    <a:pt x="42293" y="119865"/>
                    <a:pt x="48843" y="122485"/>
                    <a:pt x="55393" y="118555"/>
                  </a:cubicBezTo>
                  <a:lnTo>
                    <a:pt x="148403" y="66155"/>
                  </a:lnTo>
                  <a:cubicBezTo>
                    <a:pt x="148403" y="66155"/>
                    <a:pt x="148403" y="66155"/>
                    <a:pt x="148403" y="66155"/>
                  </a:cubicBezTo>
                  <a:lnTo>
                    <a:pt x="148403" y="216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" name="Google Shape;109;p22"/>
            <p:cNvSpPr/>
            <p:nvPr/>
          </p:nvSpPr>
          <p:spPr>
            <a:xfrm>
              <a:off x="10483498" y="1517497"/>
              <a:ext cx="170300" cy="131000"/>
            </a:xfrm>
            <a:custGeom>
              <a:rect b="b" l="l" r="r" t="t"/>
              <a:pathLst>
                <a:path extrusionOk="0" h="131000" w="170300">
                  <a:moveTo>
                    <a:pt x="68775" y="134230"/>
                  </a:moveTo>
                  <a:lnTo>
                    <a:pt x="159165" y="83140"/>
                  </a:lnTo>
                  <a:cubicBezTo>
                    <a:pt x="164405" y="79210"/>
                    <a:pt x="167025" y="72660"/>
                    <a:pt x="164405" y="66110"/>
                  </a:cubicBezTo>
                  <a:lnTo>
                    <a:pt x="136895" y="16330"/>
                  </a:lnTo>
                  <a:cubicBezTo>
                    <a:pt x="134275" y="9780"/>
                    <a:pt x="126415" y="8470"/>
                    <a:pt x="119865" y="11090"/>
                  </a:cubicBezTo>
                  <a:lnTo>
                    <a:pt x="9825" y="72660"/>
                  </a:lnTo>
                  <a:lnTo>
                    <a:pt x="68775" y="134230"/>
                  </a:lnTo>
                  <a:cubicBezTo>
                    <a:pt x="68775" y="134230"/>
                    <a:pt x="68775" y="134230"/>
                    <a:pt x="68775" y="134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0" name="Google Shape;110;p22"/>
            <p:cNvSpPr/>
            <p:nvPr/>
          </p:nvSpPr>
          <p:spPr>
            <a:xfrm>
              <a:off x="10543758" y="1690372"/>
              <a:ext cx="157200" cy="117900"/>
            </a:xfrm>
            <a:custGeom>
              <a:rect b="b" l="l" r="r" t="t"/>
              <a:pathLst>
                <a:path extrusionOk="0" h="117900" w="157200">
                  <a:moveTo>
                    <a:pt x="148685" y="36025"/>
                  </a:moveTo>
                  <a:lnTo>
                    <a:pt x="9825" y="9825"/>
                  </a:lnTo>
                  <a:lnTo>
                    <a:pt x="9825" y="92355"/>
                  </a:lnTo>
                  <a:cubicBezTo>
                    <a:pt x="9825" y="92355"/>
                    <a:pt x="9825" y="93665"/>
                    <a:pt x="9825" y="93665"/>
                  </a:cubicBezTo>
                  <a:lnTo>
                    <a:pt x="132965" y="118555"/>
                  </a:lnTo>
                  <a:cubicBezTo>
                    <a:pt x="139515" y="119865"/>
                    <a:pt x="146065" y="115935"/>
                    <a:pt x="147375" y="108075"/>
                  </a:cubicBezTo>
                  <a:lnTo>
                    <a:pt x="157855" y="51745"/>
                  </a:lnTo>
                  <a:cubicBezTo>
                    <a:pt x="160475" y="45195"/>
                    <a:pt x="155235" y="37335"/>
                    <a:pt x="148685" y="360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1" name="Google Shape;111;p22"/>
            <p:cNvSpPr/>
            <p:nvPr/>
          </p:nvSpPr>
          <p:spPr>
            <a:xfrm>
              <a:off x="10163610" y="1619384"/>
              <a:ext cx="157200" cy="117900"/>
            </a:xfrm>
            <a:custGeom>
              <a:rect b="b" l="l" r="r" t="t"/>
              <a:pathLst>
                <a:path extrusionOk="0" h="117900" w="157200">
                  <a:moveTo>
                    <a:pt x="36273" y="10073"/>
                  </a:moveTo>
                  <a:cubicBezTo>
                    <a:pt x="29723" y="8763"/>
                    <a:pt x="23173" y="12693"/>
                    <a:pt x="21863" y="20553"/>
                  </a:cubicBezTo>
                  <a:lnTo>
                    <a:pt x="10073" y="76883"/>
                  </a:lnTo>
                  <a:cubicBezTo>
                    <a:pt x="8763" y="83433"/>
                    <a:pt x="12693" y="91293"/>
                    <a:pt x="20553" y="92603"/>
                  </a:cubicBezTo>
                  <a:lnTo>
                    <a:pt x="92603" y="107013"/>
                  </a:lnTo>
                  <a:lnTo>
                    <a:pt x="155483" y="118803"/>
                  </a:lnTo>
                  <a:lnTo>
                    <a:pt x="155483" y="70333"/>
                  </a:lnTo>
                  <a:lnTo>
                    <a:pt x="155483" y="33653"/>
                  </a:lnTo>
                  <a:cubicBezTo>
                    <a:pt x="155483" y="33653"/>
                    <a:pt x="155483" y="33653"/>
                    <a:pt x="155483" y="33653"/>
                  </a:cubicBezTo>
                  <a:lnTo>
                    <a:pt x="36273" y="1007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22"/>
            <p:cNvSpPr/>
            <p:nvPr/>
          </p:nvSpPr>
          <p:spPr>
            <a:xfrm>
              <a:off x="10429788" y="1775522"/>
              <a:ext cx="157200" cy="131000"/>
            </a:xfrm>
            <a:custGeom>
              <a:rect b="b" l="l" r="r" t="t"/>
              <a:pathLst>
                <a:path extrusionOk="0" h="131000" w="157200">
                  <a:moveTo>
                    <a:pt x="9825" y="11135"/>
                  </a:moveTo>
                  <a:lnTo>
                    <a:pt x="58295" y="115935"/>
                  </a:lnTo>
                  <a:cubicBezTo>
                    <a:pt x="60915" y="122485"/>
                    <a:pt x="68775" y="125105"/>
                    <a:pt x="75325" y="122485"/>
                  </a:cubicBezTo>
                  <a:lnTo>
                    <a:pt x="142135" y="89735"/>
                  </a:lnTo>
                  <a:cubicBezTo>
                    <a:pt x="148685" y="87115"/>
                    <a:pt x="151305" y="77945"/>
                    <a:pt x="148685" y="71395"/>
                  </a:cubicBezTo>
                  <a:lnTo>
                    <a:pt x="119865" y="9825"/>
                  </a:lnTo>
                  <a:cubicBezTo>
                    <a:pt x="119865" y="9825"/>
                    <a:pt x="118555" y="9825"/>
                    <a:pt x="118555" y="9825"/>
                  </a:cubicBezTo>
                  <a:lnTo>
                    <a:pt x="9825" y="982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22"/>
            <p:cNvSpPr/>
            <p:nvPr/>
          </p:nvSpPr>
          <p:spPr>
            <a:xfrm>
              <a:off x="10286462" y="1419508"/>
              <a:ext cx="157200" cy="196500"/>
            </a:xfrm>
            <a:custGeom>
              <a:rect b="b" l="l" r="r" t="t"/>
              <a:pathLst>
                <a:path extrusionOk="0" h="196500" w="157200">
                  <a:moveTo>
                    <a:pt x="147912" y="115629"/>
                  </a:moveTo>
                  <a:lnTo>
                    <a:pt x="102061" y="17379"/>
                  </a:lnTo>
                  <a:cubicBezTo>
                    <a:pt x="99442" y="10829"/>
                    <a:pt x="91582" y="8209"/>
                    <a:pt x="85032" y="10829"/>
                  </a:cubicBezTo>
                  <a:lnTo>
                    <a:pt x="16911" y="43579"/>
                  </a:lnTo>
                  <a:cubicBezTo>
                    <a:pt x="10361" y="46199"/>
                    <a:pt x="7741" y="54059"/>
                    <a:pt x="11672" y="60609"/>
                  </a:cubicBezTo>
                  <a:lnTo>
                    <a:pt x="71932" y="192919"/>
                  </a:lnTo>
                  <a:lnTo>
                    <a:pt x="147912" y="115629"/>
                  </a:lnTo>
                  <a:cubicBezTo>
                    <a:pt x="147912" y="116939"/>
                    <a:pt x="147912" y="115629"/>
                    <a:pt x="147912" y="1156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2827281" y="2151072"/>
            <a:ext cx="3489600" cy="84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08000" lIns="108000" spcFirstLastPara="1" rIns="108000" wrap="square" tIns="10800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100"/>
              <a:buFont typeface="Arial"/>
              <a:buNone/>
              <a:defRPr b="1" sz="41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Arial"/>
              <a:buNone/>
              <a:defRPr b="1" sz="4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None/>
              <a:defRPr b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00"/>
              <a:buFont typeface="Arial"/>
              <a:buNone/>
              <a:defRPr b="1" sz="33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-2286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b="1" sz="3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-2286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rial"/>
              <a:buNone/>
              <a:defRPr b="1" sz="30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-2286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1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-2286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00"/>
              <a:buFont typeface="Arial"/>
              <a:buNone/>
              <a:defRPr b="1" sz="270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2"/>
          <p:cNvSpPr txBox="1"/>
          <p:nvPr>
            <p:ph idx="10" type="dt"/>
          </p:nvPr>
        </p:nvSpPr>
        <p:spPr>
          <a:xfrm>
            <a:off x="7380312" y="4812999"/>
            <a:ext cx="819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6" name="Google Shape;116;p22"/>
          <p:cNvSpPr txBox="1"/>
          <p:nvPr>
            <p:ph idx="12" type="sldNum"/>
          </p:nvPr>
        </p:nvSpPr>
        <p:spPr>
          <a:xfrm>
            <a:off x="8255747" y="4813029"/>
            <a:ext cx="6540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|</a:t>
            </a:r>
            <a:r>
              <a:rPr b="1" lang="de"/>
              <a:t> </a:t>
            </a:r>
            <a:r>
              <a:rPr lang="de"/>
              <a:t>Seite </a:t>
            </a: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1 1 2">
  <p:cSld name="TITLE_1_1_1_1_3">
    <p:bg>
      <p:bgPr>
        <a:gradFill>
          <a:gsLst>
            <a:gs pos="0">
              <a:srgbClr val="3C5064"/>
            </a:gs>
            <a:gs pos="31000">
              <a:srgbClr val="007480"/>
            </a:gs>
            <a:gs pos="65000">
              <a:srgbClr val="00BCB5"/>
            </a:gs>
            <a:gs pos="100000">
              <a:srgbClr val="DAF8F6"/>
            </a:gs>
          </a:gsLst>
          <a:lin ang="0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4860025"/>
            <a:ext cx="91440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252400" y="2403250"/>
            <a:ext cx="500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title"/>
          </p:nvPr>
        </p:nvSpPr>
        <p:spPr>
          <a:xfrm>
            <a:off x="252400" y="1375075"/>
            <a:ext cx="51975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2" name="Google Shape;22;p4"/>
          <p:cNvSpPr/>
          <p:nvPr>
            <p:ph idx="3" type="pic"/>
          </p:nvPr>
        </p:nvSpPr>
        <p:spPr>
          <a:xfrm>
            <a:off x="5814000" y="0"/>
            <a:ext cx="3330000" cy="4860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1 1 1">
  <p:cSld name="TITLE_1_1_1_1_2">
    <p:bg>
      <p:bgPr>
        <a:gradFill>
          <a:gsLst>
            <a:gs pos="0">
              <a:srgbClr val="3C5064"/>
            </a:gs>
            <a:gs pos="31000">
              <a:srgbClr val="007480"/>
            </a:gs>
            <a:gs pos="65000">
              <a:srgbClr val="00BCB5"/>
            </a:gs>
            <a:gs pos="100000">
              <a:srgbClr val="DAF8F6"/>
            </a:gs>
          </a:gsLst>
          <a:lin ang="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52400" y="2403250"/>
            <a:ext cx="86868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○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■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●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○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■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●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○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Light"/>
              <a:buChar char="■"/>
              <a:defRPr sz="2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title"/>
          </p:nvPr>
        </p:nvSpPr>
        <p:spPr>
          <a:xfrm>
            <a:off x="252400" y="1375075"/>
            <a:ext cx="86868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6" name="Google Shape;26;p5"/>
          <p:cNvSpPr/>
          <p:nvPr/>
        </p:nvSpPr>
        <p:spPr>
          <a:xfrm>
            <a:off x="0" y="4860025"/>
            <a:ext cx="9144000" cy="28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">
  <p:cSld name="TITLE_1_1_1_1_1">
    <p:bg>
      <p:bgPr>
        <a:gradFill>
          <a:gsLst>
            <a:gs pos="0">
              <a:srgbClr val="3C5064"/>
            </a:gs>
            <a:gs pos="31000">
              <a:srgbClr val="007480"/>
            </a:gs>
            <a:gs pos="65000">
              <a:srgbClr val="00BCB5"/>
            </a:gs>
            <a:gs pos="100000">
              <a:srgbClr val="DAF8F6"/>
            </a:gs>
          </a:gsLst>
          <a:lin ang="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72475" y="2403250"/>
            <a:ext cx="500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 Light"/>
              <a:buChar char="●"/>
              <a:defRPr sz="160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2" type="title"/>
          </p:nvPr>
        </p:nvSpPr>
        <p:spPr>
          <a:xfrm>
            <a:off x="232175" y="1375150"/>
            <a:ext cx="51975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6"/>
          <p:cNvSpPr/>
          <p:nvPr/>
        </p:nvSpPr>
        <p:spPr>
          <a:xfrm>
            <a:off x="0" y="3652850"/>
            <a:ext cx="9144000" cy="27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01625" y="1687913"/>
            <a:ext cx="3465503" cy="3083079"/>
          </a:xfrm>
          <a:prstGeom prst="rect">
            <a:avLst/>
          </a:prstGeom>
          <a:noFill/>
          <a:ln>
            <a:noFill/>
          </a:ln>
          <a:effectLst>
            <a:outerShdw blurRad="200025" rotWithShape="0" algn="bl" dir="5400000" dist="76200">
              <a:srgbClr val="3C5064">
                <a:alpha val="68000"/>
              </a:srgbClr>
            </a:outerShdw>
          </a:effectLst>
        </p:spPr>
      </p:pic>
      <p:sp>
        <p:nvSpPr>
          <p:cNvPr id="32" name="Google Shape;32;p6"/>
          <p:cNvSpPr txBox="1"/>
          <p:nvPr/>
        </p:nvSpPr>
        <p:spPr>
          <a:xfrm>
            <a:off x="272475" y="3621650"/>
            <a:ext cx="3857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Vernetzt arbeiten. Einfach verwalten.</a:t>
            </a:r>
            <a:endParaRPr sz="1000">
              <a:solidFill>
                <a:srgbClr val="3C5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964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">
  <p:cSld name="TITLE_1_1_1_1_1_1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252400" y="2403250"/>
            <a:ext cx="500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1600"/>
              <a:buFont typeface="Montserrat"/>
              <a:buChar char="●"/>
              <a:defRPr sz="16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2" type="title"/>
          </p:nvPr>
        </p:nvSpPr>
        <p:spPr>
          <a:xfrm>
            <a:off x="252400" y="1375075"/>
            <a:ext cx="51975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6" name="Google Shape;36;p7"/>
          <p:cNvSpPr/>
          <p:nvPr/>
        </p:nvSpPr>
        <p:spPr>
          <a:xfrm>
            <a:off x="0" y="0"/>
            <a:ext cx="9144000" cy="276300"/>
          </a:xfrm>
          <a:prstGeom prst="rect">
            <a:avLst/>
          </a:prstGeom>
          <a:gradFill>
            <a:gsLst>
              <a:gs pos="0">
                <a:srgbClr val="3C5064"/>
              </a:gs>
              <a:gs pos="31000">
                <a:srgbClr val="007480"/>
              </a:gs>
              <a:gs pos="65000">
                <a:srgbClr val="00BCB5"/>
              </a:gs>
              <a:gs pos="100000">
                <a:srgbClr val="DAF8F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100" y="4670450"/>
            <a:ext cx="878674" cy="2484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3C5064"/>
                </a:solidFill>
              </a:defRPr>
            </a:lvl1pPr>
            <a:lvl2pPr lvl="1" rtl="0">
              <a:buNone/>
              <a:defRPr>
                <a:solidFill>
                  <a:srgbClr val="3C5064"/>
                </a:solidFill>
              </a:defRPr>
            </a:lvl2pPr>
            <a:lvl3pPr lvl="2" rtl="0">
              <a:buNone/>
              <a:defRPr>
                <a:solidFill>
                  <a:srgbClr val="3C5064"/>
                </a:solidFill>
              </a:defRPr>
            </a:lvl3pPr>
            <a:lvl4pPr lvl="3" rtl="0">
              <a:buNone/>
              <a:defRPr>
                <a:solidFill>
                  <a:srgbClr val="3C5064"/>
                </a:solidFill>
              </a:defRPr>
            </a:lvl4pPr>
            <a:lvl5pPr lvl="4" rtl="0">
              <a:buNone/>
              <a:defRPr>
                <a:solidFill>
                  <a:srgbClr val="3C5064"/>
                </a:solidFill>
              </a:defRPr>
            </a:lvl5pPr>
            <a:lvl6pPr lvl="5" rtl="0">
              <a:buNone/>
              <a:defRPr>
                <a:solidFill>
                  <a:srgbClr val="3C5064"/>
                </a:solidFill>
              </a:defRPr>
            </a:lvl6pPr>
            <a:lvl7pPr lvl="6" rtl="0">
              <a:buNone/>
              <a:defRPr>
                <a:solidFill>
                  <a:srgbClr val="3C5064"/>
                </a:solidFill>
              </a:defRPr>
            </a:lvl7pPr>
            <a:lvl8pPr lvl="7" rtl="0">
              <a:buNone/>
              <a:defRPr>
                <a:solidFill>
                  <a:srgbClr val="3C5064"/>
                </a:solidFill>
              </a:defRPr>
            </a:lvl8pPr>
            <a:lvl9pPr lvl="8" rtl="0">
              <a:buNone/>
              <a:defRPr>
                <a:solidFill>
                  <a:srgbClr val="3C506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">
  <p:cSld name="TITLE_1_1_1_1_1_1_1">
    <p:bg>
      <p:bgPr>
        <a:solidFill>
          <a:srgbClr val="FFFFFF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252400" y="2403250"/>
            <a:ext cx="500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1600"/>
              <a:buFont typeface="Montserrat"/>
              <a:buChar char="●"/>
              <a:defRPr sz="16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1" name="Google Shape;41;p8"/>
          <p:cNvSpPr txBox="1"/>
          <p:nvPr>
            <p:ph idx="2" type="title"/>
          </p:nvPr>
        </p:nvSpPr>
        <p:spPr>
          <a:xfrm>
            <a:off x="252400" y="1375075"/>
            <a:ext cx="51975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0" y="0"/>
            <a:ext cx="9144000" cy="276300"/>
          </a:xfrm>
          <a:prstGeom prst="rect">
            <a:avLst/>
          </a:prstGeom>
          <a:gradFill>
            <a:gsLst>
              <a:gs pos="0">
                <a:srgbClr val="3C5064"/>
              </a:gs>
              <a:gs pos="31000">
                <a:srgbClr val="007480"/>
              </a:gs>
              <a:gs pos="65000">
                <a:srgbClr val="00BCB5"/>
              </a:gs>
              <a:gs pos="100000">
                <a:srgbClr val="DAF8F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3" name="Google Shape;4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100" y="4670450"/>
            <a:ext cx="878674" cy="248424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3C5064"/>
                </a:solidFill>
              </a:defRPr>
            </a:lvl1pPr>
            <a:lvl2pPr lvl="1" rtl="0">
              <a:buNone/>
              <a:defRPr>
                <a:solidFill>
                  <a:srgbClr val="3C5064"/>
                </a:solidFill>
              </a:defRPr>
            </a:lvl2pPr>
            <a:lvl3pPr lvl="2" rtl="0">
              <a:buNone/>
              <a:defRPr>
                <a:solidFill>
                  <a:srgbClr val="3C5064"/>
                </a:solidFill>
              </a:defRPr>
            </a:lvl3pPr>
            <a:lvl4pPr lvl="3" rtl="0">
              <a:buNone/>
              <a:defRPr>
                <a:solidFill>
                  <a:srgbClr val="3C5064"/>
                </a:solidFill>
              </a:defRPr>
            </a:lvl4pPr>
            <a:lvl5pPr lvl="4" rtl="0">
              <a:buNone/>
              <a:defRPr>
                <a:solidFill>
                  <a:srgbClr val="3C5064"/>
                </a:solidFill>
              </a:defRPr>
            </a:lvl5pPr>
            <a:lvl6pPr lvl="5" rtl="0">
              <a:buNone/>
              <a:defRPr>
                <a:solidFill>
                  <a:srgbClr val="3C5064"/>
                </a:solidFill>
              </a:defRPr>
            </a:lvl6pPr>
            <a:lvl7pPr lvl="6" rtl="0">
              <a:buNone/>
              <a:defRPr>
                <a:solidFill>
                  <a:srgbClr val="3C5064"/>
                </a:solidFill>
              </a:defRPr>
            </a:lvl7pPr>
            <a:lvl8pPr lvl="7" rtl="0">
              <a:buNone/>
              <a:defRPr>
                <a:solidFill>
                  <a:srgbClr val="3C5064"/>
                </a:solidFill>
              </a:defRPr>
            </a:lvl8pPr>
            <a:lvl9pPr lvl="8" rtl="0">
              <a:buNone/>
              <a:defRPr>
                <a:solidFill>
                  <a:srgbClr val="3C506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45" name="Google Shape;45;p8"/>
          <p:cNvSpPr/>
          <p:nvPr>
            <p:ph idx="3" type="pic"/>
          </p:nvPr>
        </p:nvSpPr>
        <p:spPr>
          <a:xfrm>
            <a:off x="5373700" y="276300"/>
            <a:ext cx="3770400" cy="430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2">
  <p:cSld name="TITLE_1_1_1_1_1_1_1_2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0" y="0"/>
            <a:ext cx="9144000" cy="276300"/>
          </a:xfrm>
          <a:prstGeom prst="rect">
            <a:avLst/>
          </a:prstGeom>
          <a:gradFill>
            <a:gsLst>
              <a:gs pos="0">
                <a:srgbClr val="3C5064"/>
              </a:gs>
              <a:gs pos="31000">
                <a:srgbClr val="007480"/>
              </a:gs>
              <a:gs pos="65000">
                <a:srgbClr val="00BCB5"/>
              </a:gs>
              <a:gs pos="100000">
                <a:srgbClr val="DAF8F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8" name="Google Shape;4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100" y="4670450"/>
            <a:ext cx="878674" cy="248424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3C5064"/>
                </a:solidFill>
              </a:defRPr>
            </a:lvl1pPr>
            <a:lvl2pPr lvl="1" rtl="0">
              <a:buNone/>
              <a:defRPr>
                <a:solidFill>
                  <a:srgbClr val="3C5064"/>
                </a:solidFill>
              </a:defRPr>
            </a:lvl2pPr>
            <a:lvl3pPr lvl="2" rtl="0">
              <a:buNone/>
              <a:defRPr>
                <a:solidFill>
                  <a:srgbClr val="3C5064"/>
                </a:solidFill>
              </a:defRPr>
            </a:lvl3pPr>
            <a:lvl4pPr lvl="3" rtl="0">
              <a:buNone/>
              <a:defRPr>
                <a:solidFill>
                  <a:srgbClr val="3C5064"/>
                </a:solidFill>
              </a:defRPr>
            </a:lvl4pPr>
            <a:lvl5pPr lvl="4" rtl="0">
              <a:buNone/>
              <a:defRPr>
                <a:solidFill>
                  <a:srgbClr val="3C5064"/>
                </a:solidFill>
              </a:defRPr>
            </a:lvl5pPr>
            <a:lvl6pPr lvl="5" rtl="0">
              <a:buNone/>
              <a:defRPr>
                <a:solidFill>
                  <a:srgbClr val="3C5064"/>
                </a:solidFill>
              </a:defRPr>
            </a:lvl6pPr>
            <a:lvl7pPr lvl="6" rtl="0">
              <a:buNone/>
              <a:defRPr>
                <a:solidFill>
                  <a:srgbClr val="3C5064"/>
                </a:solidFill>
              </a:defRPr>
            </a:lvl7pPr>
            <a:lvl8pPr lvl="7" rtl="0">
              <a:buNone/>
              <a:defRPr>
                <a:solidFill>
                  <a:srgbClr val="3C5064"/>
                </a:solidFill>
              </a:defRPr>
            </a:lvl8pPr>
            <a:lvl9pPr lvl="8" rtl="0">
              <a:buNone/>
              <a:defRPr>
                <a:solidFill>
                  <a:srgbClr val="3C506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0" name="Google Shape;50;p9"/>
          <p:cNvSpPr txBox="1"/>
          <p:nvPr>
            <p:ph type="title"/>
          </p:nvPr>
        </p:nvSpPr>
        <p:spPr>
          <a:xfrm>
            <a:off x="252400" y="1459225"/>
            <a:ext cx="50013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1600"/>
              <a:buFont typeface="Montserrat"/>
              <a:buChar char="●"/>
              <a:defRPr sz="16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○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■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title"/>
          </p:nvPr>
        </p:nvSpPr>
        <p:spPr>
          <a:xfrm>
            <a:off x="252400" y="431050"/>
            <a:ext cx="5197500" cy="10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2600"/>
              <a:buFont typeface="Montserrat SemiBold"/>
              <a:buChar char="●"/>
              <a:defRPr sz="26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●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○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SemiBold"/>
              <a:buChar char="■"/>
              <a:defRPr sz="2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2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Titelfolie 1 1 1">
  <p:cSld name="TITLE_1_1_1_1_1_1_1_1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9144000" cy="276300"/>
          </a:xfrm>
          <a:prstGeom prst="rect">
            <a:avLst/>
          </a:prstGeom>
          <a:gradFill>
            <a:gsLst>
              <a:gs pos="0">
                <a:srgbClr val="3C5064"/>
              </a:gs>
              <a:gs pos="31000">
                <a:srgbClr val="007480"/>
              </a:gs>
              <a:gs pos="65000">
                <a:srgbClr val="00BCB5"/>
              </a:gs>
              <a:gs pos="100000">
                <a:srgbClr val="DAF8F6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100" y="4670450"/>
            <a:ext cx="878674" cy="2484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3C5064"/>
                </a:solidFill>
              </a:defRPr>
            </a:lvl1pPr>
            <a:lvl2pPr lvl="1" rtl="0">
              <a:buNone/>
              <a:defRPr>
                <a:solidFill>
                  <a:srgbClr val="3C5064"/>
                </a:solidFill>
              </a:defRPr>
            </a:lvl2pPr>
            <a:lvl3pPr lvl="2" rtl="0">
              <a:buNone/>
              <a:defRPr>
                <a:solidFill>
                  <a:srgbClr val="3C5064"/>
                </a:solidFill>
              </a:defRPr>
            </a:lvl3pPr>
            <a:lvl4pPr lvl="3" rtl="0">
              <a:buNone/>
              <a:defRPr>
                <a:solidFill>
                  <a:srgbClr val="3C5064"/>
                </a:solidFill>
              </a:defRPr>
            </a:lvl4pPr>
            <a:lvl5pPr lvl="4" rtl="0">
              <a:buNone/>
              <a:defRPr>
                <a:solidFill>
                  <a:srgbClr val="3C5064"/>
                </a:solidFill>
              </a:defRPr>
            </a:lvl5pPr>
            <a:lvl6pPr lvl="5" rtl="0">
              <a:buNone/>
              <a:defRPr>
                <a:solidFill>
                  <a:srgbClr val="3C5064"/>
                </a:solidFill>
              </a:defRPr>
            </a:lvl6pPr>
            <a:lvl7pPr lvl="6" rtl="0">
              <a:buNone/>
              <a:defRPr>
                <a:solidFill>
                  <a:srgbClr val="3C5064"/>
                </a:solidFill>
              </a:defRPr>
            </a:lvl7pPr>
            <a:lvl8pPr lvl="7" rtl="0">
              <a:buNone/>
              <a:defRPr>
                <a:solidFill>
                  <a:srgbClr val="3C5064"/>
                </a:solidFill>
              </a:defRPr>
            </a:lvl8pPr>
            <a:lvl9pPr lvl="8" rtl="0">
              <a:buNone/>
              <a:defRPr>
                <a:solidFill>
                  <a:srgbClr val="3C5064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56" name="Google Shape;56;p10"/>
          <p:cNvSpPr/>
          <p:nvPr>
            <p:ph idx="2" type="pic"/>
          </p:nvPr>
        </p:nvSpPr>
        <p:spPr>
          <a:xfrm>
            <a:off x="100" y="276300"/>
            <a:ext cx="9144000" cy="4300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77">
          <p15:clr>
            <a:srgbClr val="FA7B17"/>
          </p15:clr>
        </p15:guide>
        <p15:guide id="2" orient="horz" pos="177">
          <p15:clr>
            <a:srgbClr val="FA7B17"/>
          </p15:clr>
        </p15:guide>
        <p15:guide id="3" orient="horz" pos="3061">
          <p15:clr>
            <a:srgbClr val="FA7B17"/>
          </p15:clr>
        </p15:guide>
        <p15:guide id="4" pos="5583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ycasavi.com/app/log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3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0080" r="17555" t="-10619"/>
          <a:stretch/>
        </p:blipFill>
        <p:spPr>
          <a:xfrm>
            <a:off x="4142800" y="276300"/>
            <a:ext cx="5001298" cy="4300200"/>
          </a:xfrm>
          <a:prstGeom prst="rect">
            <a:avLst/>
          </a:prstGeom>
        </p:spPr>
      </p:pic>
      <p:sp>
        <p:nvSpPr>
          <p:cNvPr id="122" name="Google Shape;122;p23"/>
          <p:cNvSpPr txBox="1"/>
          <p:nvPr>
            <p:ph type="title"/>
          </p:nvPr>
        </p:nvSpPr>
        <p:spPr>
          <a:xfrm>
            <a:off x="252400" y="1933075"/>
            <a:ext cx="5001300" cy="14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rgbClr val="3C5064"/>
                </a:solidFill>
              </a:rPr>
              <a:t>Mit der Kundenportal-Lösung von casavi bieten </a:t>
            </a:r>
            <a:br>
              <a:rPr lang="de" sz="1300">
                <a:solidFill>
                  <a:srgbClr val="3C5064"/>
                </a:solidFill>
              </a:rPr>
            </a:br>
            <a:r>
              <a:rPr lang="de" sz="1300">
                <a:solidFill>
                  <a:srgbClr val="3C5064"/>
                </a:solidFill>
              </a:rPr>
              <a:t>wir unseren Kunden ab sofort einen eigenen </a:t>
            </a:r>
            <a:br>
              <a:rPr lang="de" sz="1300">
                <a:solidFill>
                  <a:srgbClr val="3C5064"/>
                </a:solidFill>
              </a:rPr>
            </a:br>
            <a:r>
              <a:rPr b="1" lang="de" sz="1300">
                <a:solidFill>
                  <a:srgbClr val="0096A5"/>
                </a:solidFill>
              </a:rPr>
              <a:t>digitalen Informations- und Servicebereich</a:t>
            </a:r>
            <a:r>
              <a:rPr lang="de" sz="1300">
                <a:solidFill>
                  <a:srgbClr val="0096A5"/>
                </a:solidFill>
              </a:rPr>
              <a:t> </a:t>
            </a:r>
            <a:br>
              <a:rPr lang="de" sz="1300">
                <a:solidFill>
                  <a:srgbClr val="3C5064"/>
                </a:solidFill>
              </a:rPr>
            </a:br>
            <a:r>
              <a:rPr lang="de" sz="1300">
                <a:solidFill>
                  <a:srgbClr val="3C5064"/>
                </a:solidFill>
              </a:rPr>
              <a:t>für PC, Tablet und Smartphones an. </a:t>
            </a:r>
            <a:br>
              <a:rPr lang="de" sz="1300">
                <a:solidFill>
                  <a:srgbClr val="3C5064"/>
                </a:solidFill>
              </a:rPr>
            </a:br>
            <a:br>
              <a:rPr lang="de" sz="1300">
                <a:solidFill>
                  <a:srgbClr val="3C5064"/>
                </a:solidFill>
              </a:rPr>
            </a:br>
            <a:r>
              <a:rPr lang="de" sz="1300">
                <a:solidFill>
                  <a:srgbClr val="3C5064"/>
                </a:solidFill>
              </a:rPr>
              <a:t>Dadurch stehen Ihnen unsere Informationen </a:t>
            </a:r>
            <a:br>
              <a:rPr lang="de" sz="1300">
                <a:solidFill>
                  <a:srgbClr val="3C5064"/>
                </a:solidFill>
              </a:rPr>
            </a:br>
            <a:r>
              <a:rPr lang="de" sz="1300">
                <a:solidFill>
                  <a:srgbClr val="3C5064"/>
                </a:solidFill>
              </a:rPr>
              <a:t>und Services rund um die Uhr zur Verfügung.</a:t>
            </a:r>
            <a:endParaRPr b="1" sz="1100">
              <a:solidFill>
                <a:srgbClr val="3C50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1" marL="2413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5064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C5064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3"/>
          <p:cNvSpPr txBox="1"/>
          <p:nvPr>
            <p:ph idx="2" type="title"/>
          </p:nvPr>
        </p:nvSpPr>
        <p:spPr>
          <a:xfrm>
            <a:off x="252400" y="773275"/>
            <a:ext cx="5197500" cy="102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3C5064"/>
                </a:solidFill>
              </a:rPr>
              <a:t>Halten Sie sich auf dem </a:t>
            </a:r>
            <a:br>
              <a:rPr lang="de" sz="2000">
                <a:solidFill>
                  <a:srgbClr val="3C5064"/>
                </a:solidFill>
              </a:rPr>
            </a:br>
            <a:r>
              <a:rPr lang="de" sz="2000">
                <a:solidFill>
                  <a:srgbClr val="3C5064"/>
                </a:solidFill>
              </a:rPr>
              <a:t>Laufenden mit unserem</a:t>
            </a:r>
            <a:br>
              <a:rPr lang="de" sz="2000">
                <a:solidFill>
                  <a:srgbClr val="3C5064"/>
                </a:solidFill>
              </a:rPr>
            </a:br>
            <a:r>
              <a:rPr lang="de" sz="2000">
                <a:solidFill>
                  <a:srgbClr val="3C5064"/>
                </a:solidFill>
              </a:rPr>
              <a:t>digitalen Service-Portal</a:t>
            </a:r>
            <a:endParaRPr sz="2000">
              <a:solidFill>
                <a:srgbClr val="3C506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3C5064"/>
              </a:solidFill>
            </a:endParaRPr>
          </a:p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0000" y="3770274"/>
            <a:ext cx="2288129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70" y="3621817"/>
            <a:ext cx="646737" cy="64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66" y="2866337"/>
            <a:ext cx="646737" cy="646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475" y="2110830"/>
            <a:ext cx="646737" cy="64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>
            <p:ph idx="2" type="title"/>
          </p:nvPr>
        </p:nvSpPr>
        <p:spPr>
          <a:xfrm>
            <a:off x="252400" y="773275"/>
            <a:ext cx="51975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3C5064"/>
                </a:solidFill>
              </a:rPr>
              <a:t>Ihre Vorteile auf einen Blick</a:t>
            </a:r>
            <a:endParaRPr sz="2700">
              <a:solidFill>
                <a:srgbClr val="3C5064"/>
              </a:solidFill>
            </a:endParaRPr>
          </a:p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464" y="1355338"/>
            <a:ext cx="646737" cy="64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>
            <p:ph type="title"/>
          </p:nvPr>
        </p:nvSpPr>
        <p:spPr>
          <a:xfrm>
            <a:off x="1156250" y="1397275"/>
            <a:ext cx="48519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Neuigkeiten, Termine</a:t>
            </a:r>
            <a:r>
              <a:rPr lang="de" sz="1300">
                <a:solidFill>
                  <a:srgbClr val="3C5064"/>
                </a:solidFill>
              </a:rPr>
              <a:t> und </a:t>
            </a: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wichtige Ereignisse</a:t>
            </a:r>
            <a:r>
              <a:rPr lang="de" sz="1300">
                <a:solidFill>
                  <a:srgbClr val="3C5064"/>
                </a:solidFill>
              </a:rPr>
              <a:t> rund um Ihre Liegenschaft in einem Kanal</a:t>
            </a:r>
            <a:endParaRPr/>
          </a:p>
        </p:txBody>
      </p:sp>
      <p:sp>
        <p:nvSpPr>
          <p:cNvPr id="137" name="Google Shape;137;p24"/>
          <p:cNvSpPr txBox="1"/>
          <p:nvPr>
            <p:ph type="title"/>
          </p:nvPr>
        </p:nvSpPr>
        <p:spPr>
          <a:xfrm>
            <a:off x="1156250" y="2133775"/>
            <a:ext cx="53289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Verträge, Betriebskostenabrechnung, Energieausweis</a:t>
            </a:r>
            <a:r>
              <a:rPr lang="de" sz="1300">
                <a:solidFill>
                  <a:srgbClr val="3C5064"/>
                </a:solidFill>
              </a:rPr>
              <a:t> und andere wichtige Dokumente jederzeit und überall abrufbar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50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8" name="Google Shape;138;p24"/>
          <p:cNvSpPr txBox="1"/>
          <p:nvPr>
            <p:ph type="title"/>
          </p:nvPr>
        </p:nvSpPr>
        <p:spPr>
          <a:xfrm>
            <a:off x="1156250" y="2889275"/>
            <a:ext cx="61305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rgbClr val="3C5064"/>
                </a:solidFill>
              </a:rPr>
              <a:t>Transparente und schnelle Bearbeitung der online eingesendeten </a:t>
            </a: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Meldungen, Fragen</a:t>
            </a:r>
            <a:r>
              <a:rPr lang="de" sz="1300">
                <a:solidFill>
                  <a:srgbClr val="3C5064"/>
                </a:solidFill>
              </a:rPr>
              <a:t> oder auch </a:t>
            </a: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Beschwerden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506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39" name="Google Shape;139;p24"/>
          <p:cNvSpPr txBox="1"/>
          <p:nvPr>
            <p:ph type="title"/>
          </p:nvPr>
        </p:nvSpPr>
        <p:spPr>
          <a:xfrm>
            <a:off x="1156250" y="3644775"/>
            <a:ext cx="61305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rgbClr val="3C5064"/>
                </a:solidFill>
              </a:rPr>
              <a:t>Online Austauschmöglichkeiten mit Ihren </a:t>
            </a: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Mit-Eigentümern</a:t>
            </a:r>
            <a:r>
              <a:rPr lang="de" sz="1300">
                <a:solidFill>
                  <a:srgbClr val="3C5064"/>
                </a:solidFill>
              </a:rPr>
              <a:t> </a:t>
            </a:r>
            <a:br>
              <a:rPr lang="de" sz="1300">
                <a:solidFill>
                  <a:srgbClr val="3C5064"/>
                </a:solidFill>
              </a:rPr>
            </a:br>
            <a:r>
              <a:rPr lang="de" sz="1300">
                <a:solidFill>
                  <a:srgbClr val="3C5064"/>
                </a:solidFill>
              </a:rPr>
              <a:t>und </a:t>
            </a:r>
            <a:r>
              <a:rPr lang="de" sz="1300">
                <a:solidFill>
                  <a:srgbClr val="3C506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Nachbarn</a:t>
            </a:r>
            <a:r>
              <a:rPr lang="de" sz="1300">
                <a:solidFill>
                  <a:srgbClr val="3C5064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C5064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idx="2" type="title"/>
          </p:nvPr>
        </p:nvSpPr>
        <p:spPr>
          <a:xfrm>
            <a:off x="252400" y="773275"/>
            <a:ext cx="51975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solidFill>
                  <a:srgbClr val="3C5064"/>
                </a:solidFill>
              </a:rPr>
              <a:t>So funktioniert’s</a:t>
            </a:r>
            <a:endParaRPr sz="2700">
              <a:solidFill>
                <a:srgbClr val="3C5064"/>
              </a:solidFill>
            </a:endParaRPr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8404708" y="46130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146" name="Google Shape;146;p25"/>
          <p:cNvSpPr txBox="1"/>
          <p:nvPr/>
        </p:nvSpPr>
        <p:spPr>
          <a:xfrm>
            <a:off x="281100" y="1735850"/>
            <a:ext cx="2555400" cy="648000"/>
          </a:xfrm>
          <a:prstGeom prst="rect">
            <a:avLst/>
          </a:prstGeom>
          <a:solidFill>
            <a:srgbClr val="3C5064"/>
          </a:solidFill>
          <a:ln>
            <a:noFill/>
          </a:ln>
        </p:spPr>
        <p:txBody>
          <a:bodyPr anchorCtr="0" anchor="ctr" bIns="144000" lIns="144000" spcFirstLastPara="1" rIns="144000" wrap="square" tIns="144000">
            <a:noAutofit/>
          </a:bodyPr>
          <a:lstStyle/>
          <a:p>
            <a:pPr indent="0" lvl="0" marL="57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Einladungscode</a:t>
            </a:r>
            <a:b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erhalten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7" name="Google Shape;147;p25"/>
          <p:cNvSpPr txBox="1"/>
          <p:nvPr/>
        </p:nvSpPr>
        <p:spPr>
          <a:xfrm>
            <a:off x="282375" y="2382050"/>
            <a:ext cx="2555400" cy="1176000"/>
          </a:xfrm>
          <a:prstGeom prst="rect">
            <a:avLst/>
          </a:prstGeom>
          <a:solidFill>
            <a:srgbClr val="DAF8F6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Sie erhalten einen 8-stelligen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individuellen Einladungscode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per Brief oder E-Mail, sobald </a:t>
            </a:r>
            <a:b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das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Portal für Ihr Haus freige-</a:t>
            </a:r>
            <a:b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schaltet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wurde.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5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319450" y="1610050"/>
            <a:ext cx="8655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4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1.</a:t>
            </a:r>
            <a:endParaRPr sz="4700">
              <a:solidFill>
                <a:srgbClr val="FFFFFF"/>
              </a:solidFill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293663" y="1735850"/>
            <a:ext cx="2555400" cy="648000"/>
          </a:xfrm>
          <a:prstGeom prst="rect">
            <a:avLst/>
          </a:prstGeom>
          <a:solidFill>
            <a:srgbClr val="3C5064"/>
          </a:solidFill>
          <a:ln>
            <a:noFill/>
          </a:ln>
        </p:spPr>
        <p:txBody>
          <a:bodyPr anchorCtr="0" anchor="ctr" bIns="144000" lIns="144000" spcFirstLastPara="1" rIns="144000" wrap="square" tIns="144000">
            <a:noAutofit/>
          </a:bodyPr>
          <a:lstStyle/>
          <a:p>
            <a:pPr indent="0" lvl="0" marL="57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Registrierung</a:t>
            </a:r>
            <a:b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abschließen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3294938" y="2382050"/>
            <a:ext cx="2555400" cy="1176000"/>
          </a:xfrm>
          <a:prstGeom prst="rect">
            <a:avLst/>
          </a:prstGeom>
          <a:solidFill>
            <a:srgbClr val="DAF8F6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Nach Ihrer Registrierung unter</a:t>
            </a:r>
            <a:br>
              <a:rPr lang="de" sz="1100">
                <a:solidFill>
                  <a:srgbClr val="0096A5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 u="sng">
                <a:solidFill>
                  <a:srgbClr val="0096A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https://mycasavi.com/app/login</a:t>
            </a:r>
            <a:endParaRPr sz="1100">
              <a:solidFill>
                <a:srgbClr val="0096A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können Sie bequem im Browser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1" marL="0" rtl="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oder per App auf alle Inhalte und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Funktionen zugreifen.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5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5"/>
          <p:cNvSpPr txBox="1"/>
          <p:nvPr>
            <p:ph type="title"/>
          </p:nvPr>
        </p:nvSpPr>
        <p:spPr>
          <a:xfrm>
            <a:off x="3332013" y="1610050"/>
            <a:ext cx="8655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4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</a:t>
            </a:r>
            <a:r>
              <a:rPr lang="de" sz="4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4700">
              <a:solidFill>
                <a:srgbClr val="FFFFFF"/>
              </a:solidFill>
            </a:endParaRPr>
          </a:p>
        </p:txBody>
      </p:sp>
      <p:sp>
        <p:nvSpPr>
          <p:cNvPr id="152" name="Google Shape;152;p25"/>
          <p:cNvSpPr txBox="1"/>
          <p:nvPr/>
        </p:nvSpPr>
        <p:spPr>
          <a:xfrm>
            <a:off x="6306238" y="1735850"/>
            <a:ext cx="2555400" cy="648000"/>
          </a:xfrm>
          <a:prstGeom prst="rect">
            <a:avLst/>
          </a:prstGeom>
          <a:solidFill>
            <a:srgbClr val="3C5064"/>
          </a:solidFill>
          <a:ln>
            <a:noFill/>
          </a:ln>
        </p:spPr>
        <p:txBody>
          <a:bodyPr anchorCtr="0" anchor="ctr" bIns="144000" lIns="144000" spcFirstLastPara="1" rIns="144000" wrap="square" tIns="144000">
            <a:noAutofit/>
          </a:bodyPr>
          <a:lstStyle/>
          <a:p>
            <a:pPr indent="0" lvl="0" marL="575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Informiert</a:t>
            </a:r>
            <a:b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de" sz="16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bleiben</a:t>
            </a:r>
            <a:endParaRPr sz="16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3" name="Google Shape;153;p25"/>
          <p:cNvSpPr txBox="1"/>
          <p:nvPr/>
        </p:nvSpPr>
        <p:spPr>
          <a:xfrm>
            <a:off x="6307513" y="2382050"/>
            <a:ext cx="2555400" cy="1176000"/>
          </a:xfrm>
          <a:prstGeom prst="rect">
            <a:avLst/>
          </a:prstGeom>
          <a:solidFill>
            <a:srgbClr val="DAF8F6"/>
          </a:solidFill>
          <a:ln>
            <a:noFill/>
          </a:ln>
        </p:spPr>
        <p:txBody>
          <a:bodyPr anchorCtr="0" anchor="t" bIns="144000" lIns="144000" spcFirstLastPara="1" rIns="144000" wrap="square" tIns="144000">
            <a:noAutofit/>
          </a:bodyPr>
          <a:lstStyle/>
          <a:p>
            <a:pPr indent="0" lvl="1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C5064"/>
              </a:buClr>
              <a:buSzPts val="1000"/>
              <a:buFont typeface="Montserrat"/>
              <a:buNone/>
            </a:pP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Stellen Sie Ihre Benachrichti-</a:t>
            </a:r>
            <a:b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gungen ganz nach Ihren per-</a:t>
            </a:r>
            <a:b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sönlichen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Präferenzen ein und verpassen Sie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keine für Sie rele-</a:t>
            </a:r>
            <a:b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vante</a:t>
            </a:r>
            <a:r>
              <a:rPr lang="de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 </a:t>
            </a:r>
            <a:r>
              <a:rPr lang="de" sz="1100">
                <a:solidFill>
                  <a:srgbClr val="3C5064"/>
                </a:solidFill>
                <a:latin typeface="Montserrat"/>
                <a:ea typeface="Montserrat"/>
                <a:cs typeface="Montserrat"/>
                <a:sym typeface="Montserrat"/>
              </a:rPr>
              <a:t>Informationen mehr.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506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4" name="Google Shape;154;p25"/>
          <p:cNvSpPr txBox="1"/>
          <p:nvPr>
            <p:ph type="title"/>
          </p:nvPr>
        </p:nvSpPr>
        <p:spPr>
          <a:xfrm>
            <a:off x="6344588" y="1610050"/>
            <a:ext cx="865500" cy="84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4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3</a:t>
            </a:r>
            <a:r>
              <a:rPr lang="de" sz="47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</a:t>
            </a:r>
            <a:endParaRPr sz="4700">
              <a:solidFill>
                <a:srgbClr val="FFFFFF"/>
              </a:solidFill>
            </a:endParaRPr>
          </a:p>
        </p:txBody>
      </p:sp>
      <p:sp>
        <p:nvSpPr>
          <p:cNvPr id="155" name="Google Shape;155;p25"/>
          <p:cNvSpPr txBox="1"/>
          <p:nvPr>
            <p:ph type="title"/>
          </p:nvPr>
        </p:nvSpPr>
        <p:spPr>
          <a:xfrm>
            <a:off x="2918325" y="2906263"/>
            <a:ext cx="16929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6999" lvl="2" marL="575999" rtl="0" algn="l">
              <a:spcBef>
                <a:spcPts val="600"/>
              </a:spcBef>
              <a:spcAft>
                <a:spcPts val="0"/>
              </a:spcAft>
              <a:buSzPts val="6000"/>
              <a:buFont typeface="Montserrat"/>
              <a:buChar char="➜"/>
            </a:pPr>
            <a:r>
              <a:rPr lang="de" sz="4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500">
              <a:solidFill>
                <a:srgbClr val="0096A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56" name="Google Shape;156;p25"/>
          <p:cNvSpPr txBox="1"/>
          <p:nvPr>
            <p:ph type="title"/>
          </p:nvPr>
        </p:nvSpPr>
        <p:spPr>
          <a:xfrm>
            <a:off x="5930900" y="2906263"/>
            <a:ext cx="1692900" cy="10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06999" lvl="2" marL="575999" rtl="0" algn="l">
              <a:spcBef>
                <a:spcPts val="600"/>
              </a:spcBef>
              <a:spcAft>
                <a:spcPts val="0"/>
              </a:spcAft>
              <a:buSzPts val="6000"/>
              <a:buFont typeface="Montserrat"/>
              <a:buChar char="➜"/>
            </a:pPr>
            <a:r>
              <a:rPr lang="de" sz="44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4500">
              <a:solidFill>
                <a:srgbClr val="0096A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lienmaster casavi 2022">
  <a:themeElements>
    <a:clrScheme name="Simple Light">
      <a:dk1>
        <a:srgbClr val="000000"/>
      </a:dk1>
      <a:lt1>
        <a:srgbClr val="8A7171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